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4"/>
  </p:notesMasterIdLst>
  <p:handoutMasterIdLst>
    <p:handoutMasterId r:id="rId55"/>
  </p:handoutMasterIdLst>
  <p:sldIdLst>
    <p:sldId id="298" r:id="rId5"/>
    <p:sldId id="301" r:id="rId6"/>
    <p:sldId id="364" r:id="rId7"/>
    <p:sldId id="354" r:id="rId8"/>
    <p:sldId id="280" r:id="rId9"/>
    <p:sldId id="341" r:id="rId10"/>
    <p:sldId id="331" r:id="rId11"/>
    <p:sldId id="360" r:id="rId12"/>
    <p:sldId id="335" r:id="rId13"/>
    <p:sldId id="336" r:id="rId14"/>
    <p:sldId id="337" r:id="rId15"/>
    <p:sldId id="334" r:id="rId16"/>
    <p:sldId id="338" r:id="rId17"/>
    <p:sldId id="339" r:id="rId18"/>
    <p:sldId id="351" r:id="rId19"/>
    <p:sldId id="342" r:id="rId20"/>
    <p:sldId id="352" r:id="rId21"/>
    <p:sldId id="347" r:id="rId22"/>
    <p:sldId id="348" r:id="rId23"/>
    <p:sldId id="349" r:id="rId24"/>
    <p:sldId id="346" r:id="rId25"/>
    <p:sldId id="350" r:id="rId26"/>
    <p:sldId id="356" r:id="rId27"/>
    <p:sldId id="363" r:id="rId28"/>
    <p:sldId id="345" r:id="rId29"/>
    <p:sldId id="344" r:id="rId30"/>
    <p:sldId id="353" r:id="rId31"/>
    <p:sldId id="359" r:id="rId32"/>
    <p:sldId id="361" r:id="rId33"/>
    <p:sldId id="357" r:id="rId34"/>
    <p:sldId id="358" r:id="rId35"/>
    <p:sldId id="362" r:id="rId36"/>
    <p:sldId id="343" r:id="rId37"/>
    <p:sldId id="327" r:id="rId38"/>
    <p:sldId id="303" r:id="rId39"/>
    <p:sldId id="308" r:id="rId40"/>
    <p:sldId id="309" r:id="rId41"/>
    <p:sldId id="310" r:id="rId42"/>
    <p:sldId id="311" r:id="rId43"/>
    <p:sldId id="312" r:id="rId44"/>
    <p:sldId id="313" r:id="rId45"/>
    <p:sldId id="315" r:id="rId46"/>
    <p:sldId id="329" r:id="rId47"/>
    <p:sldId id="317" r:id="rId48"/>
    <p:sldId id="322" r:id="rId49"/>
    <p:sldId id="323" r:id="rId50"/>
    <p:sldId id="326" r:id="rId51"/>
    <p:sldId id="328" r:id="rId52"/>
    <p:sldId id="330" r:id="rId53"/>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19" autoAdjust="0"/>
  </p:normalViewPr>
  <p:slideViewPr>
    <p:cSldViewPr snapToGrid="0">
      <p:cViewPr varScale="1">
        <p:scale>
          <a:sx n="121" d="100"/>
          <a:sy n="121" d="100"/>
        </p:scale>
        <p:origin x="246" y="69"/>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2023/8/2</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2023/8/2</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663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感情認識は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[3]</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[2]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[3]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ja-JP" sz="4000" dirty="0"/>
          </a:p>
          <a:p>
            <a:pPr>
              <a:buFont typeface="Wingdings" panose="05000000000000000000" pitchFamily="2" charset="2"/>
              <a:buChar char="l"/>
            </a:pPr>
            <a:r>
              <a:rPr lang="en-US" altLang="ko-KR" sz="4000" dirty="0"/>
              <a:t>Layer </a:t>
            </a:r>
            <a:r>
              <a:rPr lang="ja-JP" altLang="en-US" sz="4000" dirty="0"/>
              <a:t>積層</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2557</TotalTime>
  <Words>2642</Words>
  <Application>Microsoft Office PowerPoint</Application>
  <PresentationFormat>와이드스크린</PresentationFormat>
  <Paragraphs>319</Paragraphs>
  <Slides>49</Slides>
  <Notes>1</Notes>
  <HiddenSlides>21</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49</vt:i4>
      </vt:variant>
    </vt:vector>
  </HeadingPairs>
  <TitlesOfParts>
    <vt:vector size="62"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VAD</vt:lpstr>
      <vt:lpstr>EmoBank (Sven Buechel et al.)</vt:lpstr>
      <vt:lpstr>EmoBank (Sven Buechel et al.)</vt:lpstr>
      <vt:lpstr>EmoBankのデータ分析</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Model1(〖Model〗_S)</vt:lpstr>
      <vt:lpstr>Model2(〖Model〗_I)</vt:lpstr>
      <vt:lpstr>モデルの設計3</vt:lpstr>
      <vt:lpstr>Optimizer &amp; Learning Scheduler</vt:lpstr>
      <vt:lpstr>Optimizer &amp; Learning Scheduler</vt:lpstr>
      <vt:lpstr>Warmup-Exponential decay Learning schedular</vt:lpstr>
      <vt:lpstr>Bayesian Optimization</vt:lpstr>
      <vt:lpstr>Hyper-parameters</vt:lpstr>
      <vt:lpstr>Hyper-parameters</vt:lpstr>
      <vt:lpstr>Hyper-parameters</vt:lpstr>
      <vt:lpstr>Correlation Layer (FFNN)</vt:lpstr>
      <vt:lpstr>Correlation Layer (FFNN)</vt:lpstr>
      <vt:lpstr>Model1と2の性能比較</vt:lpstr>
      <vt:lpstr>Model1’s Histogram &amp; Q-Q plot</vt:lpstr>
      <vt:lpstr>Model2’s Histogram &amp; Q-Q plot</vt:lpstr>
      <vt:lpstr>Shapiro-Wilk test</vt:lpstr>
      <vt:lpstr>Jarque-Bera test</vt:lpstr>
      <vt:lpstr>性能比較</vt:lpstr>
      <vt:lpstr>今後の予定</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 Seo</cp:lastModifiedBy>
  <cp:revision>247</cp:revision>
  <dcterms:created xsi:type="dcterms:W3CDTF">2023-05-18T06:05:56Z</dcterms:created>
  <dcterms:modified xsi:type="dcterms:W3CDTF">2023-08-02T09:54:38Z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